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80" r:id="rId5"/>
    <p:sldId id="289" r:id="rId6"/>
    <p:sldId id="291" r:id="rId7"/>
    <p:sldId id="259" r:id="rId8"/>
    <p:sldId id="295" r:id="rId9"/>
    <p:sldId id="266" r:id="rId10"/>
    <p:sldId id="287" r:id="rId11"/>
    <p:sldId id="288" r:id="rId12"/>
    <p:sldId id="274" r:id="rId13"/>
    <p:sldId id="293" r:id="rId14"/>
    <p:sldId id="294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36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92903E-8594-4ABA-A2B9-161519A64BCF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BA2AA0-67C1-4F71-9F5C-30CF6477CF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212" y="116632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МБДОУ Тацинский д/с «Колокольчик</a:t>
            </a:r>
            <a:r>
              <a:rPr lang="ru-RU" sz="1600" dirty="0" smtClean="0"/>
              <a:t>»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Презентация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endParaRPr lang="ru-RU" sz="2400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 занятию </a:t>
            </a:r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по ознакомлению с предметным и социальным окружением </a:t>
            </a:r>
            <a:endParaRPr lang="ru-RU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Тема</a:t>
            </a:r>
            <a:r>
              <a:rPr lang="ru-RU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: Казаком нужно родиться! Казаком нужно стать! </a:t>
            </a:r>
            <a:endParaRPr lang="ru-RU" sz="2400" b="1" i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Казаком </a:t>
            </a:r>
            <a:r>
              <a:rPr lang="ru-RU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нужно быть! </a:t>
            </a:r>
            <a:endParaRPr lang="ru-RU" sz="2400" b="1" i="1" dirty="0" smtClean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/</a:t>
            </a:r>
            <a:r>
              <a:rPr lang="ru-RU" sz="2400" b="1" i="1" dirty="0">
                <a:solidFill>
                  <a:srgbClr val="00B0F0"/>
                </a:solidFill>
                <a:latin typeface="Arial Black" panose="020B0A04020102020204" pitchFamily="34" charset="0"/>
              </a:rPr>
              <a:t>средняя группа</a:t>
            </a:r>
            <a:r>
              <a:rPr lang="ru-RU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/</a:t>
            </a:r>
          </a:p>
          <a:p>
            <a:pPr algn="ctr"/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Подготовил </a:t>
            </a:r>
          </a:p>
          <a:p>
            <a:pPr algn="r"/>
            <a:r>
              <a:rPr lang="ru-RU" sz="1600" b="1" dirty="0" smtClean="0">
                <a:solidFill>
                  <a:srgbClr val="7030A0"/>
                </a:solidFill>
              </a:rPr>
              <a:t> Воспитатель </a:t>
            </a:r>
            <a:r>
              <a:rPr lang="ru-RU" sz="1600" b="1" dirty="0" err="1" smtClean="0">
                <a:solidFill>
                  <a:srgbClr val="7030A0"/>
                </a:solidFill>
              </a:rPr>
              <a:t>Чистохвалова</a:t>
            </a:r>
            <a:r>
              <a:rPr lang="ru-RU" sz="1600" b="1" dirty="0" smtClean="0">
                <a:solidFill>
                  <a:srgbClr val="7030A0"/>
                </a:solidFill>
              </a:rPr>
              <a:t> Т.В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637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Saved Games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4286280" cy="64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cdnimg.rg.ru/i/gallery/3a071c86/1_231cd7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8"/>
            <a:ext cx="4130395" cy="33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077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пк\Saved Games\Desktop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4293759" cy="617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.aif.ru/007/792/de9b09c0924f6cb7d841b92f641f1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28604"/>
            <a:ext cx="3322093" cy="25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ЕНа казаьчем кругу\карт. казаков\D9bbb7rXYAEYt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356406"/>
            <a:ext cx="4466179" cy="3001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3883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к\Saved Games\Desktop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928670"/>
            <a:ext cx="3929090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3" name="Picture 15" descr="https://rcrkoo.ru/wp-content/uploads/2018/01/kaza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642918"/>
            <a:ext cx="3500462" cy="27703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5733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  <a:latin typeface="Arial Black" panose="020B0A04020102020204" pitchFamily="34" charset="0"/>
              </a:rPr>
              <a:t>Большую роль в казачьем быту играли промысла и </a:t>
            </a:r>
            <a:r>
              <a:rPr lang="ru-RU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ремесла</a:t>
            </a:r>
            <a:endParaRPr lang="ru-RU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2500330" cy="32704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457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Saved Games\Desktop\hello_html_m3fbfa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000108"/>
            <a:ext cx="8202970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589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Saved Games\Desktop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643338" cy="566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hotopodium.com/webroot/content/ntf/1001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08" t="7135"/>
          <a:stretch>
            <a:fillRect/>
          </a:stretch>
        </p:blipFill>
        <p:spPr bwMode="auto">
          <a:xfrm>
            <a:off x="4214810" y="642918"/>
            <a:ext cx="3071834" cy="307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786214" cy="32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537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Если трудно – погибай, 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но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товарища спасай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!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 В службе, в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доме, на работ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е, 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рыбалке, на 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охоте. Другу 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всюду помогай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,</a:t>
            </a: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Если надо – выручай! </a:t>
            </a:r>
          </a:p>
        </p:txBody>
      </p:sp>
    </p:spTree>
    <p:extLst>
      <p:ext uri="{BB962C8B-B14F-4D97-AF65-F5344CB8AC3E}">
        <p14:creationId xmlns:p14="http://schemas.microsoft.com/office/powerpoint/2010/main" xmlns="" val="224353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Saved Games\Desktop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8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164" y="116632"/>
            <a:ext cx="9001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Цель</a:t>
            </a:r>
            <a:r>
              <a:rPr lang="ru-RU" sz="1200" dirty="0">
                <a:latin typeface="Arial Black" panose="020B0A04020102020204" pitchFamily="34" charset="0"/>
              </a:rPr>
              <a:t>: Познакомить дошкольников с правилами приема в казаки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Дать представления о том ,что быть казаком очень почетно.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Интеграция образовательных областей: </a:t>
            </a:r>
            <a:r>
              <a:rPr lang="ru-RU" sz="1200" dirty="0">
                <a:latin typeface="Arial Black" panose="020B0A04020102020204" pitchFamily="34" charset="0"/>
              </a:rPr>
              <a:t>« Познавательное развитие», «Художественно-эстетическое развитие», «Речевое развитие», « Социально-коммуникативное развитие», «Физическое развитие».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 « Познавательное развитие</a:t>
            </a:r>
            <a:r>
              <a:rPr lang="ru-RU" sz="1200" dirty="0">
                <a:solidFill>
                  <a:srgbClr val="7030A0"/>
                </a:solidFill>
                <a:latin typeface="Arial Black" panose="020B0A04020102020204" pitchFamily="34" charset="0"/>
              </a:rPr>
              <a:t>»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 развивать познавательный интерес к истории своего народа..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●. познакомить детей с заповедями казаков.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 «Художественно-эстетическое развитие»: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 учить эмоционально отзывается на красоту произведения народного и профессионального искусства (музыку) </a:t>
            </a:r>
            <a:endParaRPr lang="ru-RU" sz="1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 «Речевое развитие».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●обогатить словарь детей новыми словами (майдан, казачьи заповеди). 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область« Социально-коммуникативное развитие»: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●развивать уважительное отношение к истории родного края.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●воспитывать чувства патриотизма и любовь к Родине.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Образовательная область «Физическое развитие»: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 выполнять движения согласно тексту (при ходьбе высоко поднимать колени, взмахивать руками).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Методы и приемы.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Наглядный метод: прием показа предметов. презентация.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Словесный метод: рассказ, беседа, художественное слово.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Информативно-рецептивный метод: рассматривание, показ воспитателя.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Игровой метод: участие в подвижных играх с правилами</a:t>
            </a:r>
          </a:p>
          <a:p>
            <a:r>
              <a:rPr lang="ru-RU" sz="1200" i="1" dirty="0">
                <a:solidFill>
                  <a:srgbClr val="7030A0"/>
                </a:solidFill>
                <a:latin typeface="Arial Black" panose="020B0A04020102020204" pitchFamily="34" charset="0"/>
              </a:rPr>
              <a:t>Предшествующая работа</a:t>
            </a:r>
            <a:r>
              <a:rPr lang="ru-RU" sz="1200" dirty="0">
                <a:latin typeface="Arial Black" panose="020B0A04020102020204" pitchFamily="34" charset="0"/>
              </a:rPr>
              <a:t>: 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 Познавательное развитие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беседа « Игры Донских казаков»(с презентацией)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 «Физическое развитие».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Подвижные игры: Казачьи скачки», «Длинная лоза»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●Речевое развитие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знакомство с «Азбукой Донского казака»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(автор </a:t>
            </a:r>
            <a:r>
              <a:rPr lang="ru-RU" sz="1200" dirty="0" err="1">
                <a:latin typeface="Arial Black" panose="020B0A04020102020204" pitchFamily="34" charset="0"/>
              </a:rPr>
              <a:t>ЗубковаТатьяна</a:t>
            </a:r>
            <a:r>
              <a:rPr lang="ru-RU" sz="1200" dirty="0">
                <a:latin typeface="Arial Black" panose="020B0A04020102020204" pitchFamily="34" charset="0"/>
              </a:rPr>
              <a:t> </a:t>
            </a:r>
            <a:r>
              <a:rPr lang="ru-RU" sz="1200" dirty="0" err="1">
                <a:latin typeface="Arial Black" panose="020B0A04020102020204" pitchFamily="34" charset="0"/>
              </a:rPr>
              <a:t>Ивановна.г.Новочеркасск</a:t>
            </a:r>
            <a:endParaRPr lang="ru-RU" sz="1200" dirty="0">
              <a:latin typeface="Arial Black" panose="020B0A04020102020204" pitchFamily="34" charset="0"/>
            </a:endParaRPr>
          </a:p>
          <a:p>
            <a:r>
              <a:rPr lang="ru-RU" sz="1200" dirty="0">
                <a:latin typeface="Arial Black" panose="020B0A04020102020204" pitchFamily="34" charset="0"/>
              </a:rPr>
              <a:t>●Социально-коммуникативное развитие </a:t>
            </a:r>
          </a:p>
          <a:p>
            <a:r>
              <a:rPr lang="ru-RU" sz="1200" dirty="0">
                <a:latin typeface="Arial Black" panose="020B0A04020102020204" pitchFamily="34" charset="0"/>
              </a:rPr>
              <a:t>игра «Одень казачку Аксинью и казака Григория в казачий костюм»</a:t>
            </a:r>
          </a:p>
          <a:p>
            <a:endParaRPr lang="ru-RU" sz="1200" dirty="0">
              <a:latin typeface="Arial Black" panose="020B0A04020102020204" pitchFamily="34" charset="0"/>
            </a:endParaRPr>
          </a:p>
          <a:p>
            <a:endParaRPr lang="ru-RU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559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500306"/>
            <a:ext cx="5280101" cy="4071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3733" y="214290"/>
            <a:ext cx="4801527" cy="3714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2800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6512511" cy="66688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Станица </a:t>
            </a:r>
            <a:r>
              <a:rPr lang="ru-RU" dirty="0" err="1">
                <a:solidFill>
                  <a:srgbClr val="7030A0"/>
                </a:solidFill>
              </a:rPr>
              <a:t>Тацинская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821512"/>
            <a:ext cx="3929090" cy="289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tacina-adm.ru/files/images/2016/10/DSC00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786190"/>
            <a:ext cx="4000528" cy="285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xn--b1aficapsemjfcedde7n.xn--p1ai/wp-content/uploads/2018/09/stella-tacinska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357298"/>
            <a:ext cx="3855716" cy="42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663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848872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Конный переход на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тацинской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земле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8" y="1000108"/>
            <a:ext cx="3450228" cy="264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://tacina-molodezh.ru/files/images/2015/04/k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071834" cy="256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tacina-molodezh.ru/files/images/2015/04/k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643314"/>
            <a:ext cx="3945155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71876"/>
            <a:ext cx="3571900" cy="307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8986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866807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п</a:t>
            </a:r>
            <a:r>
              <a:rPr lang="ru-RU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лощадь Борцов Революции</a:t>
            </a:r>
            <a:endParaRPr lang="ru-RU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34" name="Picture 10" descr="C:\Users\пк\Saved Games\Desktop\3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2592288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пк\Saved Games\Desktop\a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690664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пк\Saved Games\Desktop\rbv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96752"/>
            <a:ext cx="2533288" cy="224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пк\Saved Games\Desktop\pz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9735"/>
            <a:ext cx="266429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пк\Saved Games\Desktop\4853-5212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288032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34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7sbhblcmfacdnd4bb7bwitd4y.xn--p1ai/images/stories/Content/2012/10/1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000108"/>
            <a:ext cx="5926708" cy="57150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034" y="14285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Площадь </a:t>
            </a:r>
            <a:r>
              <a:rPr lang="ru-RU" b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Майда́н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располагалась </a:t>
            </a: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</a:rPr>
              <a:t>в центре казачьей станицы, где находились церковь, рынок и различные административные здани</a:t>
            </a:r>
            <a:r>
              <a:rPr lang="ru-RU" b="1" dirty="0">
                <a:solidFill>
                  <a:srgbClr val="7030A0"/>
                </a:solidFill>
              </a:rPr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xmlns="" val="426762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overie48.ru/upload/news/2017/1sfgghj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Saved Games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4143404" cy="62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857232"/>
            <a:ext cx="4334123" cy="414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08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671</TotalTime>
  <Words>330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Станица Тацинская</vt:lpstr>
      <vt:lpstr>Конный переход на тацинской земле</vt:lpstr>
      <vt:lpstr>площадь Борцов Революции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1</cp:lastModifiedBy>
  <cp:revision>56</cp:revision>
  <dcterms:created xsi:type="dcterms:W3CDTF">2019-12-22T10:38:24Z</dcterms:created>
  <dcterms:modified xsi:type="dcterms:W3CDTF">2020-01-23T08:26:59Z</dcterms:modified>
</cp:coreProperties>
</file>